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8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8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9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D412-CF69-43D9-8E95-2AEEB216BAE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4C43-560F-4E82-86D4-EECC86B0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9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72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38" y="0"/>
            <a:ext cx="9583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85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525" y="0"/>
            <a:ext cx="9631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55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450" y="0"/>
            <a:ext cx="6007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06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50" y="0"/>
            <a:ext cx="8089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87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75" y="0"/>
            <a:ext cx="8477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87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23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738" y="0"/>
            <a:ext cx="9534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41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38" y="0"/>
            <a:ext cx="8899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51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25" y="0"/>
            <a:ext cx="7091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40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588" y="0"/>
            <a:ext cx="9901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26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88" y="0"/>
            <a:ext cx="5405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66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075" y="0"/>
            <a:ext cx="4640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829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0" y="0"/>
            <a:ext cx="11341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93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75" y="0"/>
            <a:ext cx="9694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18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0" y="0"/>
            <a:ext cx="10120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583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005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175" y="0"/>
            <a:ext cx="6342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162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63" y="0"/>
            <a:ext cx="7229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77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913" y="0"/>
            <a:ext cx="8002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874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538" y="0"/>
            <a:ext cx="8415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13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850" y="0"/>
            <a:ext cx="900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54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113" y="0"/>
            <a:ext cx="9882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231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13" y="0"/>
            <a:ext cx="7138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819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0"/>
            <a:ext cx="10210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026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63" y="0"/>
            <a:ext cx="7685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223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52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100" y="0"/>
            <a:ext cx="7796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997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888" y="0"/>
            <a:ext cx="7134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561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250" y="0"/>
            <a:ext cx="9459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084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225" y="0"/>
            <a:ext cx="9859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340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113" y="0"/>
            <a:ext cx="9120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948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513" y="0"/>
            <a:ext cx="6529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55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8" y="0"/>
            <a:ext cx="9915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317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75" y="0"/>
            <a:ext cx="6064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241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813" y="0"/>
            <a:ext cx="9604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014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102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988" y="0"/>
            <a:ext cx="9344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580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675" y="0"/>
            <a:ext cx="6978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100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225" y="0"/>
            <a:ext cx="6557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377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63" y="0"/>
            <a:ext cx="8015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693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50" y="0"/>
            <a:ext cx="8115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613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75" y="0"/>
            <a:ext cx="10026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285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575" y="0"/>
            <a:ext cx="6800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51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63" y="0"/>
            <a:ext cx="6618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587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550" y="0"/>
            <a:ext cx="6437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205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725" y="0"/>
            <a:ext cx="7956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6531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413" y="0"/>
            <a:ext cx="7623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318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113" y="0"/>
            <a:ext cx="8105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241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438" y="0"/>
            <a:ext cx="8747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990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325" y="0"/>
            <a:ext cx="8259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243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00" y="0"/>
            <a:ext cx="8102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52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0"/>
            <a:ext cx="10369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52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0"/>
            <a:ext cx="11037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66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438" y="0"/>
            <a:ext cx="9507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1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338" y="0"/>
            <a:ext cx="9583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11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ViktorsSlakota</dc:creator>
  <cp:lastModifiedBy>ViktorsSlakota</cp:lastModifiedBy>
  <cp:revision>1</cp:revision>
  <dcterms:created xsi:type="dcterms:W3CDTF">2021-03-09T11:57:14Z</dcterms:created>
  <dcterms:modified xsi:type="dcterms:W3CDTF">2021-03-09T11:57:28Z</dcterms:modified>
</cp:coreProperties>
</file>